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358" r:id="rId5"/>
    <p:sldId id="359" r:id="rId6"/>
    <p:sldId id="366" r:id="rId7"/>
    <p:sldId id="363" r:id="rId8"/>
    <p:sldId id="364" r:id="rId9"/>
    <p:sldId id="367" r:id="rId10"/>
    <p:sldId id="365" r:id="rId11"/>
    <p:sldId id="368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ug Lynott" initials="" lastIdx="1" clrIdx="0"/>
  <p:cmAuthor id="1" name="Campion, Grace" initials="CG" lastIdx="1" clrIdx="1">
    <p:extLst>
      <p:ext uri="{19B8F6BF-5375-455C-9EA6-DF929625EA0E}">
        <p15:presenceInfo xmlns:p15="http://schemas.microsoft.com/office/powerpoint/2012/main" userId="S::gcampion@enterprisecommunity.org::6088165b-7138-45b1-9ee3-43350166f2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1D6C"/>
    <a:srgbClr val="008A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81C364-FA3F-5BC2-B5C3-B355D75F9E38}" v="40" dt="2020-06-15T23:25:38.306"/>
    <p1510:client id="{C7BB0249-C553-4EA7-DD98-9876B5BA1B28}" v="29" dt="2020-06-15T23:10:49.442"/>
    <p1510:client id="{F6610BC9-BE35-15D4-8120-FB8DAF4025B5}" v="3" dt="2020-06-04T15:56:27.6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78197" autoAdjust="0"/>
  </p:normalViewPr>
  <p:slideViewPr>
    <p:cSldViewPr>
      <p:cViewPr varScale="1">
        <p:scale>
          <a:sx n="78" d="100"/>
          <a:sy n="78" d="100"/>
        </p:scale>
        <p:origin x="12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ion, Grace" userId="S::gcampion@enterprisecommunity.org::6088165b-7138-45b1-9ee3-43350166f24c" providerId="AD" clId="Web-{5681C364-FA3F-5BC2-B5C3-B355D75F9E38}"/>
    <pc:docChg chg="addSld modSld">
      <pc:chgData name="Campion, Grace" userId="S::gcampion@enterprisecommunity.org::6088165b-7138-45b1-9ee3-43350166f24c" providerId="AD" clId="Web-{5681C364-FA3F-5BC2-B5C3-B355D75F9E38}" dt="2020-06-15T23:25:38.306" v="38" actId="20577"/>
      <pc:docMkLst>
        <pc:docMk/>
      </pc:docMkLst>
      <pc:sldChg chg="modSp new">
        <pc:chgData name="Campion, Grace" userId="S::gcampion@enterprisecommunity.org::6088165b-7138-45b1-9ee3-43350166f24c" providerId="AD" clId="Web-{5681C364-FA3F-5BC2-B5C3-B355D75F9E38}" dt="2020-06-15T23:25:38.306" v="38" actId="20577"/>
        <pc:sldMkLst>
          <pc:docMk/>
          <pc:sldMk cId="244005110" sldId="368"/>
        </pc:sldMkLst>
        <pc:spChg chg="mod">
          <ac:chgData name="Campion, Grace" userId="S::gcampion@enterprisecommunity.org::6088165b-7138-45b1-9ee3-43350166f24c" providerId="AD" clId="Web-{5681C364-FA3F-5BC2-B5C3-B355D75F9E38}" dt="2020-06-15T23:24:08.552" v="3" actId="20577"/>
          <ac:spMkLst>
            <pc:docMk/>
            <pc:sldMk cId="244005110" sldId="368"/>
            <ac:spMk id="2" creationId="{5F7B4AE9-E414-4572-8E6A-5CF3E30075AE}"/>
          </ac:spMkLst>
        </pc:spChg>
        <pc:spChg chg="mod">
          <ac:chgData name="Campion, Grace" userId="S::gcampion@enterprisecommunity.org::6088165b-7138-45b1-9ee3-43350166f24c" providerId="AD" clId="Web-{5681C364-FA3F-5BC2-B5C3-B355D75F9E38}" dt="2020-06-15T23:25:38.306" v="38" actId="20577"/>
          <ac:spMkLst>
            <pc:docMk/>
            <pc:sldMk cId="244005110" sldId="368"/>
            <ac:spMk id="3" creationId="{036F7C84-A19C-439D-B755-35C3D5059682}"/>
          </ac:spMkLst>
        </pc:spChg>
      </pc:sldChg>
    </pc:docChg>
  </pc:docChgLst>
  <pc:docChgLst>
    <pc:chgData name="Campion, Grace" userId="S::gcampion@enterprisecommunity.org::6088165b-7138-45b1-9ee3-43350166f24c" providerId="AD" clId="Web-{C7BB0249-C553-4EA7-DD98-9876B5BA1B28}"/>
    <pc:docChg chg="modSld">
      <pc:chgData name="Campion, Grace" userId="S::gcampion@enterprisecommunity.org::6088165b-7138-45b1-9ee3-43350166f24c" providerId="AD" clId="Web-{C7BB0249-C553-4EA7-DD98-9876B5BA1B28}" dt="2020-06-15T23:10:49.442" v="21"/>
      <pc:docMkLst>
        <pc:docMk/>
      </pc:docMkLst>
      <pc:sldChg chg="modSp">
        <pc:chgData name="Campion, Grace" userId="S::gcampion@enterprisecommunity.org::6088165b-7138-45b1-9ee3-43350166f24c" providerId="AD" clId="Web-{C7BB0249-C553-4EA7-DD98-9876B5BA1B28}" dt="2020-06-15T23:10:49.442" v="21"/>
        <pc:sldMkLst>
          <pc:docMk/>
          <pc:sldMk cId="4022899291" sldId="358"/>
        </pc:sldMkLst>
        <pc:spChg chg="mod">
          <ac:chgData name="Campion, Grace" userId="S::gcampion@enterprisecommunity.org::6088165b-7138-45b1-9ee3-43350166f24c" providerId="AD" clId="Web-{C7BB0249-C553-4EA7-DD98-9876B5BA1B28}" dt="2020-06-15T23:08:45.785" v="8" actId="20577"/>
          <ac:spMkLst>
            <pc:docMk/>
            <pc:sldMk cId="4022899291" sldId="358"/>
            <ac:spMk id="2" creationId="{00000000-0000-0000-0000-000000000000}"/>
          </ac:spMkLst>
        </pc:spChg>
        <pc:spChg chg="mod">
          <ac:chgData name="Campion, Grace" userId="S::gcampion@enterprisecommunity.org::6088165b-7138-45b1-9ee3-43350166f24c" providerId="AD" clId="Web-{C7BB0249-C553-4EA7-DD98-9876B5BA1B28}" dt="2020-06-15T23:10:49.442" v="21"/>
          <ac:spMkLst>
            <pc:docMk/>
            <pc:sldMk cId="4022899291" sldId="358"/>
            <ac:spMk id="3" creationId="{00000000-0000-0000-0000-000000000000}"/>
          </ac:spMkLst>
        </pc:spChg>
      </pc:sldChg>
      <pc:sldChg chg="delCm">
        <pc:chgData name="Campion, Grace" userId="S::gcampion@enterprisecommunity.org::6088165b-7138-45b1-9ee3-43350166f24c" providerId="AD" clId="Web-{C7BB0249-C553-4EA7-DD98-9876B5BA1B28}" dt="2020-06-15T23:08:45.863" v="10"/>
        <pc:sldMkLst>
          <pc:docMk/>
          <pc:sldMk cId="3119889558" sldId="359"/>
        </pc:sldMkLst>
      </pc:sldChg>
      <pc:sldChg chg="modSp">
        <pc:chgData name="Campion, Grace" userId="S::gcampion@enterprisecommunity.org::6088165b-7138-45b1-9ee3-43350166f24c" providerId="AD" clId="Web-{C7BB0249-C553-4EA7-DD98-9876B5BA1B28}" dt="2020-06-15T23:08:46.004" v="12" actId="20577"/>
        <pc:sldMkLst>
          <pc:docMk/>
          <pc:sldMk cId="3390369008" sldId="365"/>
        </pc:sldMkLst>
        <pc:spChg chg="mod">
          <ac:chgData name="Campion, Grace" userId="S::gcampion@enterprisecommunity.org::6088165b-7138-45b1-9ee3-43350166f24c" providerId="AD" clId="Web-{C7BB0249-C553-4EA7-DD98-9876B5BA1B28}" dt="2020-06-15T23:08:46.004" v="12" actId="20577"/>
          <ac:spMkLst>
            <pc:docMk/>
            <pc:sldMk cId="3390369008" sldId="365"/>
            <ac:spMk id="6" creationId="{1910C347-0753-455D-89F6-E0FA864E1A0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r">
              <a:defRPr sz="1300"/>
            </a:lvl1pPr>
          </a:lstStyle>
          <a:p>
            <a:fld id="{9288F3E7-84C9-49CF-9AD2-38B70798F575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r">
              <a:defRPr sz="1300"/>
            </a:lvl1pPr>
          </a:lstStyle>
          <a:p>
            <a:fld id="{17A657C6-FBB3-41A7-B358-D36F1953E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99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r">
              <a:defRPr sz="1300"/>
            </a:lvl1pPr>
          </a:lstStyle>
          <a:p>
            <a:fld id="{D1FE5213-1063-4CD2-98ED-E77F70B35C05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8" rIns="96657" bIns="4832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7" tIns="48328" rIns="96657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r">
              <a:defRPr sz="1300"/>
            </a:lvl1pPr>
          </a:lstStyle>
          <a:p>
            <a:fld id="{FC94895B-25C5-4F61-8046-6D44BFF1CB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9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547752-7DC8-C744-9A66-C5D1C3DDB192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A3DF7-F23F-4B4E-AE83-1C04C54EF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7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7D49-4B23-7B41-9DD1-CE88D59ABE6A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5999-340E-4ACF-BB34-8FE13F43D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2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A9E4E-30F5-504F-A7C3-B00CB0B76C8D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1A52-F243-4E28-A049-9BCD5654D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1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A1D-9D10-204E-90D2-86198B2E3BD5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324600"/>
            <a:ext cx="381000" cy="365125"/>
          </a:xfrm>
        </p:spPr>
        <p:txBody>
          <a:bodyPr/>
          <a:lstStyle>
            <a:lvl1pPr>
              <a:defRPr sz="1500" b="1"/>
            </a:lvl1pPr>
          </a:lstStyle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5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C9F4-4E45-C547-9171-F1721069E4DC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84947-6462-4D8F-A3AA-BA691DB2AD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6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A048-B370-8446-B8C5-105AEA641983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A582-62A1-4897-B658-40F3192AA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7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67AC0-01EE-2242-B3C8-7E6D7F8B34CD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397E-51C7-40C0-990E-3F18F7D22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5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06DCF-30D3-8646-84B2-3954B7E9B745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D6B-7C9A-4955-8EFD-C0AE0F4232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3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B73B5-B83D-1C48-B40F-6C5A5F4FF1FB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F284A-0880-49B6-B60D-98C6B9B3C1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6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8EAB2-50EF-B244-BFBE-AD601EE87732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D9EBB-599C-4490-B944-0E85000161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7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6882-B1AE-534C-BB8B-D231E177615E}" type="datetime1">
              <a:rPr lang="en-US" smtClean="0"/>
              <a:t>6/15/2020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5C405-40F4-4C81-8D9F-E4992674B3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4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B2ADB9-CAF7-F94B-98D2-B67C641C131D}" type="datetime1">
              <a:rPr lang="en-US" smtClean="0">
                <a:ea typeface="ＭＳ Ｐゴシック" pitchFamily="26" charset="-128"/>
              </a:rPr>
              <a:t>6/15/2020</a:t>
            </a:fld>
            <a:endParaRPr lang="en-US" dirty="0">
              <a:ea typeface="ＭＳ Ｐゴシック" pitchFamily="2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ACE77B1-E6C2-4F5D-92A0-CC1BDF15D7F4}" type="slidenum">
              <a:rPr lang="en-US">
                <a:ea typeface="ＭＳ Ｐゴシック" pitchFamily="2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pitchFamily="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35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6" charset="-128"/>
          <a:cs typeface="ＭＳ Ｐゴシック" pitchFamily="2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26" charset="-128"/>
          <a:cs typeface="ＭＳ Ｐゴシック" pitchFamily="2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dresource.ne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obert.robinson@fedpg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RAD Resource Desk</a:t>
            </a:r>
            <a:br>
              <a:rPr lang="en-US" dirty="0">
                <a:ea typeface="ＭＳ Ｐゴシック"/>
              </a:rPr>
            </a:br>
            <a:r>
              <a:rPr lang="en-US" sz="2800" dirty="0">
                <a:ea typeface="+mj-lt"/>
                <a:cs typeface="+mj-lt"/>
              </a:rPr>
              <a:t>Basics &amp; Tips for PHA Users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ea typeface="ＭＳ Ｐゴシック"/>
                <a:cs typeface="Calibri"/>
              </a:rPr>
              <a:t>RAD 2020 Awardee Virtual Training</a:t>
            </a:r>
            <a:endParaRPr lang="en-US" dirty="0">
              <a:ea typeface="ＭＳ Ｐゴシック"/>
              <a:cs typeface="+mn-lt"/>
            </a:endParaRPr>
          </a:p>
          <a:p>
            <a:r>
              <a:rPr lang="en-US" dirty="0">
                <a:cs typeface="Calibri"/>
              </a:rPr>
              <a:t>Day One 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cs typeface="Calibri"/>
              </a:rPr>
              <a:t>June 16, 2020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ＭＳ Ｐゴシック"/>
                <a:cs typeface="Calibri"/>
              </a:rPr>
              <a:t>Presenter:  Robert Robinson</a:t>
            </a:r>
            <a:endParaRPr lang="en-US" dirty="0">
              <a:ea typeface="ＭＳ Ｐゴシック"/>
              <a:cs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9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Registration</a:t>
            </a:r>
          </a:p>
          <a:p>
            <a:r>
              <a:rPr lang="en-US" dirty="0"/>
              <a:t>Navigation</a:t>
            </a:r>
          </a:p>
          <a:p>
            <a:r>
              <a:rPr lang="en-US" dirty="0"/>
              <a:t>Managing Users &amp; Access</a:t>
            </a:r>
          </a:p>
          <a:p>
            <a:r>
              <a:rPr lang="en-US" dirty="0"/>
              <a:t>Requesting Assistance</a:t>
            </a:r>
          </a:p>
          <a:p>
            <a:r>
              <a:rPr lang="en-US" dirty="0"/>
              <a:t>Obtaining Necessary Approvals</a:t>
            </a:r>
          </a:p>
          <a:p>
            <a:r>
              <a:rPr lang="en-US" dirty="0"/>
              <a:t>Closing Your Transaction</a:t>
            </a:r>
          </a:p>
          <a:p>
            <a:r>
              <a:rPr lang="en-US" dirty="0"/>
              <a:t>Finalizing Your RAD Conversion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88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Desk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Primary Point of Contact for the RAD Program</a:t>
            </a:r>
          </a:p>
          <a:p>
            <a:r>
              <a:rPr lang="en-US" dirty="0"/>
              <a:t>All RAD Participants Share Data and Work</a:t>
            </a:r>
          </a:p>
          <a:p>
            <a:r>
              <a:rPr lang="en-US" dirty="0"/>
              <a:t>Guidance and Document Repository</a:t>
            </a:r>
          </a:p>
          <a:p>
            <a:r>
              <a:rPr lang="en-US" dirty="0"/>
              <a:t>Link Between HUD and Outside Parties</a:t>
            </a:r>
          </a:p>
          <a:p>
            <a:r>
              <a:rPr lang="en-US" dirty="0"/>
              <a:t>Administrative Record for all Transactions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73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 Resource Desk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CA63610-33F5-4028-AD86-8D10DCD922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4" t="9335" r="861" b="12245"/>
          <a:stretch/>
        </p:blipFill>
        <p:spPr bwMode="auto">
          <a:xfrm>
            <a:off x="228600" y="1752599"/>
            <a:ext cx="8763000" cy="4343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898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www.radresource.net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618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Registration</a:t>
            </a:r>
          </a:p>
          <a:p>
            <a:r>
              <a:rPr lang="en-US" dirty="0"/>
              <a:t>Navigation</a:t>
            </a:r>
          </a:p>
          <a:p>
            <a:r>
              <a:rPr lang="en-US" dirty="0"/>
              <a:t>Managing Users &amp; Access</a:t>
            </a:r>
          </a:p>
          <a:p>
            <a:r>
              <a:rPr lang="en-US" dirty="0"/>
              <a:t>Requesting Assistance</a:t>
            </a:r>
          </a:p>
          <a:p>
            <a:r>
              <a:rPr lang="en-US" dirty="0"/>
              <a:t>Obtaining Necessary Approvals</a:t>
            </a:r>
          </a:p>
          <a:p>
            <a:r>
              <a:rPr lang="en-US" dirty="0"/>
              <a:t>Closing Your Transaction</a:t>
            </a:r>
          </a:p>
          <a:p>
            <a:r>
              <a:rPr lang="en-US" dirty="0"/>
              <a:t>Finalizing Your RAD Conversion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5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10C347-0753-455D-89F6-E0FA864E1A09}"/>
              </a:ext>
            </a:extLst>
          </p:cNvPr>
          <p:cNvSpPr/>
          <p:nvPr/>
        </p:nvSpPr>
        <p:spPr>
          <a:xfrm>
            <a:off x="2133600" y="1905000"/>
            <a:ext cx="4572000" cy="1384995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marL="514350" lvl="0" indent="-514350" algn="ctr">
              <a:defRPr/>
            </a:pPr>
            <a:r>
              <a:rPr lang="en-US" sz="2800" dirty="0"/>
              <a:t>Robert Robinson</a:t>
            </a:r>
            <a:endParaRPr lang="en-US" sz="2800" dirty="0">
              <a:cs typeface="Calibri"/>
            </a:endParaRPr>
          </a:p>
          <a:p>
            <a:pPr marL="514350" lvl="0" indent="-514350" algn="ctr">
              <a:defRPr/>
            </a:pPr>
            <a:r>
              <a:rPr lang="en-US" sz="2800" dirty="0">
                <a:hlinkClick r:id="rId2"/>
              </a:rPr>
              <a:t>robert.robinson@fedpg.com</a:t>
            </a:r>
            <a:endParaRPr lang="en-US" sz="2800" dirty="0">
              <a:cs typeface="Calibri"/>
            </a:endParaRPr>
          </a:p>
          <a:p>
            <a:pPr marL="514350" lvl="0" indent="-514350" algn="ctr">
              <a:defRPr/>
            </a:pPr>
            <a:r>
              <a:rPr lang="en-US" sz="2800" dirty="0"/>
              <a:t>202-789-5938</a:t>
            </a: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036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B4AE9-E414-4572-8E6A-5CF3E3007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Break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F7C84-A19C-439D-B755-35C3D5059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i="1" dirty="0">
              <a:ea typeface="ＭＳ Ｐゴシック"/>
            </a:endParaRPr>
          </a:p>
          <a:p>
            <a:pPr marL="0" indent="0" algn="ctr">
              <a:buNone/>
            </a:pPr>
            <a:r>
              <a:rPr lang="en-US" i="1" dirty="0">
                <a:ea typeface="ＭＳ Ｐゴシック"/>
              </a:rPr>
              <a:t>Please take a quick 10-minute break and join </a:t>
            </a:r>
            <a:r>
              <a:rPr lang="en-US" i="1">
                <a:ea typeface="ＭＳ Ｐゴシック"/>
              </a:rPr>
              <a:t>us back</a:t>
            </a:r>
            <a:r>
              <a:rPr lang="en-US" i="1" dirty="0">
                <a:ea typeface="ＭＳ Ｐゴシック"/>
              </a:rPr>
              <a:t> at 2:00 PM for the next session:</a:t>
            </a:r>
            <a:endParaRPr lang="en-US" i="1">
              <a:cs typeface="+mn-lt"/>
            </a:endParaRPr>
          </a:p>
          <a:p>
            <a:pPr marL="0" indent="0" algn="ctr">
              <a:buNone/>
            </a:pPr>
            <a:endParaRPr lang="en-US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i="1">
                <a:ea typeface="+mn-lt"/>
                <a:cs typeface="+mn-lt"/>
              </a:rPr>
              <a:t>Project Based Voucher (PBV) vs. Project-Based Rental Assistance (PBRA)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A48D35-656A-4337-A5B1-EE372B70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05110"/>
      </p:ext>
    </p:extLst>
  </p:cSld>
  <p:clrMapOvr>
    <a:masterClrMapping/>
  </p:clrMapOvr>
</p:sld>
</file>

<file path=ppt/theme/theme1.xml><?xml version="1.0" encoding="utf-8"?>
<a:theme xmlns:a="http://schemas.openxmlformats.org/drawingml/2006/main" name="HSNG PPT Template_March 21-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B6C543C32EA46A0A9D8391E81E908" ma:contentTypeVersion="12" ma:contentTypeDescription="Create a new document." ma:contentTypeScope="" ma:versionID="d9d1f74676652102044d9ceb6f172d1b">
  <xsd:schema xmlns:xsd="http://www.w3.org/2001/XMLSchema" xmlns:xs="http://www.w3.org/2001/XMLSchema" xmlns:p="http://schemas.microsoft.com/office/2006/metadata/properties" xmlns:ns2="307fff00-37e0-40db-9062-22efbc65f95f" xmlns:ns3="7f3d6263-8e7f-4033-bd7b-5fd45ab2b742" targetNamespace="http://schemas.microsoft.com/office/2006/metadata/properties" ma:root="true" ma:fieldsID="c57e4de57f9e1f8aeeba33deda519f4f" ns2:_="" ns3:_="">
    <xsd:import namespace="307fff00-37e0-40db-9062-22efbc65f95f"/>
    <xsd:import namespace="7f3d6263-8e7f-4033-bd7b-5fd45ab2b7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fff00-37e0-40db-9062-22efbc65f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d6263-8e7f-4033-bd7b-5fd45ab2b7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9805D7-9855-478B-9355-48267635C7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9C11D8-45BE-4523-9C8D-DB7B3E0EDADE}">
  <ds:schemaRefs>
    <ds:schemaRef ds:uri="http://purl.org/dc/terms/"/>
    <ds:schemaRef ds:uri="dd244507-1f35-45ef-b387-5a31be51ced6"/>
    <ds:schemaRef ds:uri="http://purl.org/dc/dcmitype/"/>
    <ds:schemaRef ds:uri="http://schemas.microsoft.com/office/2006/documentManagement/types"/>
    <ds:schemaRef ds:uri="3b7e2fc2-8523-4ab2-aa14-b5f4f2ba179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0C49D66-9B7C-4FCF-B10D-1267234796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7fff00-37e0-40db-9062-22efbc65f95f"/>
    <ds:schemaRef ds:uri="7f3d6263-8e7f-4033-bd7b-5fd45ab2b7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13918</TotalTime>
  <Words>111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HSNG PPT Template_March 21-2013</vt:lpstr>
      <vt:lpstr>RAD Resource Desk Basics &amp; Tips for PHA Users</vt:lpstr>
      <vt:lpstr>Topics for Today</vt:lpstr>
      <vt:lpstr>Resource Desk Basics</vt:lpstr>
      <vt:lpstr>RAD Resource Desk</vt:lpstr>
      <vt:lpstr>Live Demonstration</vt:lpstr>
      <vt:lpstr>Topics for Today</vt:lpstr>
      <vt:lpstr>Questions</vt:lpstr>
      <vt:lpstr>Break</vt:lpstr>
    </vt:vector>
  </TitlesOfParts>
  <Company>Housing and Urban Development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Share FY14 Budget Proposal and Interim Small Building Demonstration Program</dc:title>
  <dc:creator>Preferred User</dc:creator>
  <cp:lastModifiedBy>Robert Robinson</cp:lastModifiedBy>
  <cp:revision>480</cp:revision>
  <cp:lastPrinted>2015-04-02T14:39:29Z</cp:lastPrinted>
  <dcterms:created xsi:type="dcterms:W3CDTF">2013-05-21T16:40:04Z</dcterms:created>
  <dcterms:modified xsi:type="dcterms:W3CDTF">2020-06-15T23:25:39Z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0x010100EE6B6C543C32EA46A0A9D8391E81E908</vt:lpwstr>
  </property>
</Properties>
</file>